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2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2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BB74936-DBEF-4A78-8F3B-0E7B971441F8}" type="datetimeFigureOut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D14089-25FB-4993-83A0-AE2553554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8EBC60B-8DAB-4C57-B021-2BEAADBD0F7C}" type="datetimeFigureOut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01DC23D-2245-4644-9B79-780703F58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DCC3C5-4ECA-4415-AF5C-5DB62EE8DA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A94363-068E-47FC-A381-3C8B5B7EC5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0FC5-5742-4C42-A4C6-B8068291F6BE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CD4A8E-F3B4-49F5-83DA-9E121E7F35FD}" type="slidenum">
              <a:rPr lang="en-US"/>
              <a:pPr>
                <a:defRPr/>
              </a:pPr>
              <a:t>‹#›</a:t>
            </a:fld>
            <a:endParaRPr lang="en-US" sz="120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2D5FF8-3C26-4B43-8B99-1855AD033F41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7EA43D-D901-4E7F-8A3C-E2A72D8401FE}" type="slidenum">
              <a:rPr lang="en-US"/>
              <a:pPr>
                <a:defRPr/>
              </a:pPr>
              <a:t>‹#›</a:t>
            </a:fld>
            <a:endParaRPr lang="en-US" sz="120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E44AD2-889F-45D9-943A-48666BE014B6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DC151A17-2E0C-4F63-8975-DF0A45626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e 4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Donut 6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3463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4D98E0-F681-45C3-9B4B-6BB699D5A729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D4830D67-7F05-48DA-A413-D41FF54EE7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3BEACD-C13B-4CB4-B547-47F0B1B11100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8C852FCF-5444-46CD-BD8F-72E605070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CF4D4B-7354-4514-BC37-0051E1F15442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30445D94-933A-4376-A782-DCDAD9C17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53E1DF-DED2-4149-A6D8-BFFD817E783C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5B5DEC69-00C0-432E-ADDE-B24C67D65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13DC5B-AF20-48D9-9ADA-24E2C7F3E49E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3626B4D-7D59-47CD-9CFE-9D6C0FAAEA8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7FA3BF-3ADD-418A-893E-5DCE0EAAF31D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4F5FC05-11FF-49FD-AAA2-09DE6E0A203E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B01B15-D7BE-4F93-BD7D-B3FF7CB44CB1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797465-BE8D-4009-BD7B-0910F74C811A}" type="slidenum">
              <a:rPr lang="en-US"/>
              <a:pPr>
                <a:defRPr/>
              </a:pPr>
              <a:t>‹#›</a:t>
            </a:fld>
            <a:endParaRPr lang="en-US" sz="120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0400A5-5004-4402-B836-E01826D38920}" type="datetime1">
              <a:rPr lang="en-US"/>
              <a:pPr>
                <a:defRPr/>
              </a:pPr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28CECB-2B2A-48B6-9F68-77E696D43EF1}" type="slidenum">
              <a:rPr lang="en-US"/>
              <a:pPr>
                <a:defRPr/>
              </a:pPr>
              <a:t>‹#›</a:t>
            </a:fld>
            <a:endParaRPr lang="en-US" sz="120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noProof="1" smtClean="0"/>
              <a:t>Click to edit Master text styles</a:t>
            </a:r>
          </a:p>
          <a:p>
            <a:pPr lvl="1"/>
            <a:r>
              <a:rPr lang="en-IN" noProof="1" smtClean="0"/>
              <a:t>Second level</a:t>
            </a:r>
          </a:p>
          <a:p>
            <a:pPr lvl="2"/>
            <a:r>
              <a:rPr lang="en-IN" noProof="1" smtClean="0"/>
              <a:t>Third level</a:t>
            </a:r>
          </a:p>
          <a:p>
            <a:pPr lvl="3"/>
            <a:r>
              <a:rPr lang="en-IN" noProof="1" smtClean="0"/>
              <a:t>Fourth level</a:t>
            </a:r>
          </a:p>
          <a:p>
            <a:pPr lvl="4"/>
            <a:r>
              <a:rPr lang="en-IN" noProof="1" smtClean="0"/>
              <a:t>Fifth level</a:t>
            </a:r>
            <a:endParaRPr lang="en-US" smtClean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1AACA00-9A73-43AE-B94D-289DB3A3A6CD}" type="datetime1">
              <a:rPr lang="en-US"/>
              <a:pPr>
                <a:defRPr/>
              </a:pPr>
              <a:t>9/26/2018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>
                <a:solidFill>
                  <a:schemeClr val="tx2"/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D9B15AF3-0594-4018-A45D-7238DA06C24F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9666E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69666E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lnSpc>
          <a:spcPts val="3000"/>
        </a:lnSpc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lnSpc>
          <a:spcPts val="3000"/>
        </a:lnSpc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lnSpc>
          <a:spcPts val="28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153400" cy="1471613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</a:rPr>
              <a:t>Qualities of a Digital Marketing Executive</a:t>
            </a:r>
            <a:endParaRPr lang="en-US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3315" name="Picture 4" descr="Itech-Solutions-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76200"/>
            <a:ext cx="1384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/>
          </p:cNvSpPr>
          <p:nvPr>
            <p:ph idx="1"/>
          </p:nvPr>
        </p:nvSpPr>
        <p:spPr>
          <a:xfrm>
            <a:off x="1143000" y="1143000"/>
            <a:ext cx="7499350" cy="83820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Passionate:  person must be having love towards the subject and curiosity on learning new techniques in Digital Marketing. 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Innovative: person should be able to think out of the box and can generate new and exciting ideas for reaching customers effectively.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 Excellent team worker: individual should give his/ her full support to the respective teams on the topics which they are strong.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100% Goal oriented:  anybody to succeed in Digital Marketing, it is very much essential to set the goals which can include long term as well as short term goals.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Strong knowledge on English language: person must be very strong in English language both verbal and written. 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r>
              <a:rPr lang="en-US" sz="1600" dirty="0" smtClean="0"/>
              <a:t>Basic knowledge about HTML: a person must be having some basic knowledge about various tags in the HTML so that they can easily perform on-page SEO.</a:t>
            </a:r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</a:pPr>
            <a:endParaRPr lang="en-US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534C8-0511-4234-A6DC-24CAC7DD42B2}" type="slidenum">
              <a:rPr lang="en-US" sz="1400" smtClean="0"/>
              <a:pPr>
                <a:defRPr/>
              </a:pPr>
              <a:t>2</a:t>
            </a:fld>
            <a:endParaRPr lang="en-US" sz="1400" dirty="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  <p:pic>
        <p:nvPicPr>
          <p:cNvPr id="14341" name="Picture 6" descr="Itech-Solutions-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0"/>
            <a:ext cx="15240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46DC1B-8156-499C-A009-C5A0FFAFC05E}" type="slidenum">
              <a:rPr lang="en-US" sz="1400" smtClean="0"/>
              <a:pPr>
                <a:defRPr/>
              </a:pPr>
              <a:t>3</a:t>
            </a:fld>
            <a:endParaRPr lang="en-US" sz="1400" dirty="0"/>
          </a:p>
        </p:txBody>
      </p:sp>
      <p:pic>
        <p:nvPicPr>
          <p:cNvPr id="15364" name="Picture 7" descr="Itech-Solutions-Log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76200"/>
            <a:ext cx="1384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219200" y="838200"/>
            <a:ext cx="75438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dirty="0" smtClean="0"/>
              <a:t> Must be having patience: although we are living in the fast moving world nothing will happen automatically, similarly as a Digital Marketer you must be having great patience.</a:t>
            </a:r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dirty="0" smtClean="0"/>
              <a:t> Must be collaborative: a person must be having very good communication skills since they need to interact with clients very often.</a:t>
            </a:r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dirty="0" smtClean="0"/>
              <a:t> Person must be Adaptable: since there will be changes in strategies of Digital Marketing now and then a person must be adaptable to the changes.</a:t>
            </a:r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dirty="0" smtClean="0"/>
              <a:t> Must know how search engine works: working of search engines should be known to a person who is working in Digital Marketing.</a:t>
            </a:r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Strong listening skills:  a person must be very good listener, since they need to clearly understand what their customers say and what they don’t say for creating loyalty and relationships.</a:t>
            </a:r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 smtClean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sz="1600" dirty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Basic common sense and Business Sense: a person must have the knowledge about how the business work and must have the knowledge of how to make it more profit with basic common sense. </a:t>
            </a:r>
            <a:endParaRPr lang="en-US" sz="1600" dirty="0"/>
          </a:p>
          <a:p>
            <a:pPr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tech-Templat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Itech-Template</Template>
  <TotalTime>0</TotalTime>
  <Words>338</Words>
  <Application>Microsoft Office PowerPoint</Application>
  <PresentationFormat>On-screen Show (4:3)</PresentationFormat>
  <Paragraphs>30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Gill Sans MT</vt:lpstr>
      <vt:lpstr>Wingdings 2</vt:lpstr>
      <vt:lpstr>Verdana</vt:lpstr>
      <vt:lpstr>Calibri</vt:lpstr>
      <vt:lpstr>Arial Black</vt:lpstr>
      <vt:lpstr>Aharoni</vt:lpstr>
      <vt:lpstr>Adobe Gothic Std B</vt:lpstr>
      <vt:lpstr>Georgia</vt:lpstr>
      <vt:lpstr>Itech-Template</vt:lpstr>
      <vt:lpstr>Qualities of a Digital Marketing Executive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2007-02-10T11:38:35Z</dcterms:created>
  <dcterms:modified xsi:type="dcterms:W3CDTF">2018-09-26T08:31:30Z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TC101671291033</vt:lpwstr>
  </property>
</Properties>
</file>